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85" r:id="rId1"/>
  </p:sldMasterIdLst>
  <p:sldIdLst>
    <p:sldId id="256" r:id="rId2"/>
    <p:sldId id="257" r:id="rId3"/>
    <p:sldId id="258" r:id="rId4"/>
    <p:sldId id="265" r:id="rId5"/>
    <p:sldId id="260" r:id="rId6"/>
    <p:sldId id="266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41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125DA3-6997-9420-F979-4411B162C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4D5091-8332-9808-AB6C-C776BB77A5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6C4892-13F5-CC91-795C-0F73C9D579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DEA99F-E420-4B7E-99E8-F306E894811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42441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FAD554-4273-EC0D-8A3F-8AE975F5FD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8C89D6-2D6B-F8AF-E29C-FF68506493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78CD2A-F397-7556-B7F3-7D291FBC7A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071F99-5800-4AC6-ABB7-767382D81F0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891849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C38631-38F7-AD7D-46A2-4441A40430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FDA6B-130A-ED9B-52D5-DEA57E8857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613DFF-0AF3-3F15-CFBD-B40AE101BB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7528D8-6932-4ACB-BD16-E6E8A4FE2B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797171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4F5D71-B0E2-DC21-8202-04E3F5C71E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A69DC6-E2EC-8759-4CF4-8349949366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1974B6-3D39-415F-3FA0-F52C6FE70B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2C7D96-7EE4-403C-90D3-804BCEFAED5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806416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3176BD-8B94-B78B-7FC9-89651925DC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1FDF48-5083-FCC1-9A0F-5914892478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379DB2-0C22-5AC8-1164-7B8AA3DAE2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F14479-A876-461D-BB80-2996BFFE9AF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373878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B4DFA2D-9519-84E5-6716-100D292F4F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ACB3357-2969-5352-AE62-229D46C5A9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7F23CD7-AC6F-6A9F-9089-E35C99EA3E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274E46-6C7A-4B6B-8EAC-B76FD6747F2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640864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BD13EFFE-A0FF-6E2A-9718-E962D84F2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7170B44-4A94-CDA6-6CFE-FEF414EBCE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19C396B-D43A-4806-8546-603B2B5215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99C5D3-A177-4B3E-AFBC-5DA9C7A07DA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370714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53F71A2D-41B5-2F6B-5AA0-1DB6C5E388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5B969CEA-D93B-9DCD-ABB4-F1267B6DF7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BBA0046-FBA8-773E-8F7E-5A732CFD39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7AD3CD-FB17-416C-8680-D5FDADE50EF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53274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3CA6EB90-6752-8703-19BC-DAA836C5F4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39FE9EE7-F919-5099-F2CD-3478C5E08F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134FE47-B318-2C30-D530-0F61C245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8D4C64-6225-4906-8C65-60E01E0913A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804347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8E18C81-98BC-BBF3-F3C4-AB57BC3DD2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81888FE-F7A9-B9D5-10C7-A55F901967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4E9533A-F2E8-B525-125D-462961152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0C0418-7A72-4750-8229-DC0A3F2FEF9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72066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E0A2E72-B59B-05B5-C480-8A6940B405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DB2376E-38BD-5A9E-F34D-BA7172B58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FEBCD75-3620-4A9A-3489-35482AAF84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577776-B525-4AE6-B259-A0E76E97972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187471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405F0AE3-645F-B289-0A30-F8855994206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EFCC6011-DBBB-B1C6-1AE9-1F0E43EB0F6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52D48A-FB01-7D8F-F97B-A55A9203922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D92DF5-B012-860C-B026-8771139DFE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7C163C-92C0-933B-914A-D19F3ED018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2B9F2F7-846D-426F-BA06-370DA4CFB7F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A876B040-7A0F-7CE1-C6CA-36C2E810B0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47428" y="656692"/>
            <a:ext cx="10297144" cy="5544616"/>
          </a:xfrm>
        </p:spPr>
        <p:txBody>
          <a:bodyPr/>
          <a:lstStyle/>
          <a:p>
            <a:r>
              <a:rPr lang="en-AU" altLang="en-US" sz="2000" dirty="0"/>
              <a:t>Verse 1</a:t>
            </a:r>
          </a:p>
          <a:p>
            <a:r>
              <a:rPr lang="en-AU" altLang="en-US" sz="4000" dirty="0"/>
              <a:t>Jesus is my Saviour, this I know,</a:t>
            </a:r>
            <a:br>
              <a:rPr lang="en-AU" altLang="en-US" sz="4000" dirty="0"/>
            </a:br>
            <a:r>
              <a:rPr lang="en-AU" altLang="en-US" sz="4000" dirty="0"/>
              <a:t>He has given peace to my heart.</a:t>
            </a:r>
            <a:br>
              <a:rPr lang="en-AU" altLang="en-US" sz="4000" dirty="0"/>
            </a:br>
            <a:r>
              <a:rPr lang="en-AU" altLang="en-US" sz="4000" dirty="0"/>
              <a:t>When my soul was burdened, filled full of woe,</a:t>
            </a:r>
            <a:br>
              <a:rPr lang="en-AU" altLang="en-US" sz="4000" dirty="0"/>
            </a:br>
            <a:r>
              <a:rPr lang="en-AU" altLang="en-US" sz="4000" dirty="0"/>
              <a:t>Seeking from my sin to part, Graciously he heard me when I prayed,</a:t>
            </a:r>
            <a:br>
              <a:rPr lang="en-AU" altLang="en-US" sz="4000" dirty="0"/>
            </a:br>
            <a:r>
              <a:rPr lang="en-AU" altLang="en-US" sz="4000" dirty="0"/>
              <a:t>Drew me to his riven side.</a:t>
            </a:r>
            <a:br>
              <a:rPr lang="en-AU" altLang="en-US" sz="4000" dirty="0"/>
            </a:br>
            <a:r>
              <a:rPr lang="en-AU" altLang="en-US" sz="4000" dirty="0"/>
              <a:t>There by faith I washed, and so was saved,</a:t>
            </a:r>
            <a:br>
              <a:rPr lang="en-AU" altLang="en-US" sz="4000" dirty="0"/>
            </a:br>
            <a:r>
              <a:rPr lang="en-AU" altLang="en-US" sz="4000" dirty="0"/>
              <a:t>His blood was there applied.</a:t>
            </a:r>
          </a:p>
          <a:p>
            <a:endParaRPr lang="en-AU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35EB0154-72CA-180C-0242-67C222A561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60848"/>
            <a:ext cx="9144000" cy="2736304"/>
          </a:xfrm>
        </p:spPr>
        <p:txBody>
          <a:bodyPr/>
          <a:lstStyle/>
          <a:p>
            <a:r>
              <a:rPr lang="en-AU" altLang="en-US" sz="2000" dirty="0"/>
              <a:t>Chorus</a:t>
            </a:r>
            <a:br>
              <a:rPr lang="en-AU" altLang="en-US" sz="1400" dirty="0"/>
            </a:br>
            <a:r>
              <a:rPr lang="en-AU" altLang="en-US" sz="4000" dirty="0"/>
              <a:t>O that's the place where I love to be,</a:t>
            </a:r>
            <a:br>
              <a:rPr lang="en-AU" altLang="en-US" sz="4000" dirty="0"/>
            </a:br>
            <a:r>
              <a:rPr lang="en-AU" altLang="en-US" sz="4000" dirty="0"/>
              <a:t>For mighty wonders there I see.</a:t>
            </a:r>
            <a:br>
              <a:rPr lang="en-AU" altLang="en-US" sz="4000" dirty="0"/>
            </a:br>
            <a:r>
              <a:rPr lang="en-AU" altLang="en-US" sz="4000" dirty="0"/>
              <a:t>Would you be blest? Then tarry with me</a:t>
            </a:r>
            <a:br>
              <a:rPr lang="en-AU" altLang="en-US" sz="4000" dirty="0"/>
            </a:br>
            <a:r>
              <a:rPr lang="en-AU" altLang="en-US" sz="4000" dirty="0"/>
              <a:t>At the cross of Jesus.</a:t>
            </a:r>
          </a:p>
          <a:p>
            <a:endParaRPr lang="en-AU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DF4BDC8D-F5EA-CD0E-161A-64CA61087C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52736"/>
            <a:ext cx="9144000" cy="4968552"/>
          </a:xfrm>
        </p:spPr>
        <p:txBody>
          <a:bodyPr/>
          <a:lstStyle/>
          <a:p>
            <a:r>
              <a:rPr lang="en-AU" altLang="en-US" sz="2000" dirty="0"/>
              <a:t>Verse 2 </a:t>
            </a:r>
            <a:br>
              <a:rPr lang="en-AU" altLang="en-US" sz="2000" dirty="0"/>
            </a:br>
            <a:r>
              <a:rPr lang="en-AU" altLang="en-US" sz="4000" dirty="0"/>
              <a:t>There I came to Jesus, bound and sad,</a:t>
            </a:r>
            <a:br>
              <a:rPr lang="en-AU" altLang="en-US" sz="4000" dirty="0"/>
            </a:br>
            <a:r>
              <a:rPr lang="en-AU" altLang="en-US" sz="4000" dirty="0"/>
              <a:t>Liberty I claimed from my sin;</a:t>
            </a:r>
            <a:br>
              <a:rPr lang="en-AU" altLang="en-US" sz="4000" dirty="0"/>
            </a:br>
            <a:r>
              <a:rPr lang="en-AU" altLang="en-US" sz="4000" dirty="0"/>
              <a:t>Readily he gave it, and O so glad</a:t>
            </a:r>
            <a:br>
              <a:rPr lang="en-AU" altLang="en-US" sz="4000" dirty="0"/>
            </a:br>
            <a:r>
              <a:rPr lang="en-AU" altLang="en-US" sz="4000" dirty="0"/>
              <a:t>Was my heart then made by him.</a:t>
            </a:r>
            <a:br>
              <a:rPr lang="en-AU" altLang="en-US" sz="4000" dirty="0"/>
            </a:br>
            <a:r>
              <a:rPr lang="en-AU" altLang="en-US" sz="4000" dirty="0"/>
              <a:t>Fetters which had bound me he destroyed;</a:t>
            </a:r>
            <a:br>
              <a:rPr lang="en-AU" altLang="en-US" sz="4000" dirty="0"/>
            </a:br>
            <a:r>
              <a:rPr lang="en-AU" altLang="en-US" sz="4000" dirty="0" err="1"/>
              <a:t>Blessèd</a:t>
            </a:r>
            <a:r>
              <a:rPr lang="en-AU" altLang="en-US" sz="4000" dirty="0"/>
              <a:t> is the spot to me</a:t>
            </a:r>
            <a:br>
              <a:rPr lang="en-AU" altLang="en-US" sz="4000" dirty="0"/>
            </a:br>
            <a:r>
              <a:rPr lang="en-AU" altLang="en-US" sz="4000" dirty="0"/>
              <a:t>Where I knelt to thank him, overjoyed</a:t>
            </a:r>
            <a:br>
              <a:rPr lang="en-AU" altLang="en-US" sz="4000" dirty="0"/>
            </a:br>
            <a:r>
              <a:rPr lang="en-AU" altLang="en-US" sz="4000" dirty="0"/>
              <a:t>To find my soul was free.</a:t>
            </a:r>
          </a:p>
          <a:p>
            <a:endParaRPr lang="en-AU" dirty="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35EB0154-72CA-180C-0242-67C222A561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60848"/>
            <a:ext cx="9144000" cy="2736304"/>
          </a:xfrm>
        </p:spPr>
        <p:txBody>
          <a:bodyPr/>
          <a:lstStyle/>
          <a:p>
            <a:r>
              <a:rPr lang="en-AU" altLang="en-US" sz="2000" dirty="0"/>
              <a:t>Chorus</a:t>
            </a:r>
            <a:br>
              <a:rPr lang="en-AU" altLang="en-US" sz="1400" dirty="0"/>
            </a:br>
            <a:r>
              <a:rPr lang="en-AU" altLang="en-US" sz="4000" dirty="0"/>
              <a:t>O that's the place where I love to be,</a:t>
            </a:r>
            <a:br>
              <a:rPr lang="en-AU" altLang="en-US" sz="4000" dirty="0"/>
            </a:br>
            <a:r>
              <a:rPr lang="en-AU" altLang="en-US" sz="4000" dirty="0"/>
              <a:t>For mighty wonders there I see.</a:t>
            </a:r>
            <a:br>
              <a:rPr lang="en-AU" altLang="en-US" sz="4000" dirty="0"/>
            </a:br>
            <a:r>
              <a:rPr lang="en-AU" altLang="en-US" sz="4000" dirty="0"/>
              <a:t>Would you be blest? Then tarry with me</a:t>
            </a:r>
            <a:br>
              <a:rPr lang="en-AU" altLang="en-US" sz="4000" dirty="0"/>
            </a:br>
            <a:r>
              <a:rPr lang="en-AU" altLang="en-US" sz="4000" dirty="0"/>
              <a:t>At the cross of Jesus.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8527568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E2DB16E8-5449-F4CA-1DA9-A5831D1D9E7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71464" y="764704"/>
            <a:ext cx="9865096" cy="5328592"/>
          </a:xfrm>
        </p:spPr>
        <p:txBody>
          <a:bodyPr/>
          <a:lstStyle/>
          <a:p>
            <a:r>
              <a:rPr lang="en-AU" altLang="en-US" sz="2000" dirty="0"/>
              <a:t>Verse 3 </a:t>
            </a:r>
            <a:br>
              <a:rPr lang="en-AU" altLang="en-US" dirty="0"/>
            </a:br>
            <a:r>
              <a:rPr lang="en-AU" altLang="en-US" sz="4000" dirty="0"/>
              <a:t>Would you know the peace which Jesus gives?</a:t>
            </a:r>
            <a:br>
              <a:rPr lang="en-AU" altLang="en-US" sz="4000" dirty="0"/>
            </a:br>
            <a:r>
              <a:rPr lang="en-AU" altLang="en-US" sz="4000" dirty="0"/>
              <a:t>Would you know the joy he bestows?</a:t>
            </a:r>
            <a:br>
              <a:rPr lang="en-AU" altLang="en-US" sz="4000" dirty="0"/>
            </a:br>
            <a:r>
              <a:rPr lang="en-AU" altLang="en-US" sz="4000" dirty="0"/>
              <a:t>Would you know the strength the sinner receives</a:t>
            </a:r>
            <a:br>
              <a:rPr lang="en-AU" altLang="en-US" sz="4000" dirty="0"/>
            </a:br>
            <a:r>
              <a:rPr lang="en-AU" altLang="en-US" sz="4000" dirty="0"/>
              <a:t>When his heart the blood </a:t>
            </a:r>
            <a:r>
              <a:rPr lang="en-AU" altLang="en-US" sz="4000" dirty="0" err="1"/>
              <a:t>o'erflows</a:t>
            </a:r>
            <a:r>
              <a:rPr lang="en-AU" altLang="en-US" sz="4000" dirty="0"/>
              <a:t>?</a:t>
            </a:r>
            <a:br>
              <a:rPr lang="en-AU" altLang="en-US" sz="4000" dirty="0"/>
            </a:br>
            <a:r>
              <a:rPr lang="en-AU" altLang="en-US" sz="4000" dirty="0"/>
              <a:t>Come, without delaying, let us go</a:t>
            </a:r>
            <a:br>
              <a:rPr lang="en-AU" altLang="en-US" sz="4000" dirty="0"/>
            </a:br>
            <a:r>
              <a:rPr lang="en-AU" altLang="en-US" sz="4000" dirty="0"/>
              <a:t>Where the precious fountain springs</a:t>
            </a:r>
            <a:br>
              <a:rPr lang="en-AU" altLang="en-US" sz="4000" dirty="0"/>
            </a:br>
            <a:r>
              <a:rPr lang="en-AU" altLang="en-US" sz="4000" dirty="0"/>
              <a:t>That can make the sinner white as snow,</a:t>
            </a:r>
            <a:br>
              <a:rPr lang="en-AU" altLang="en-US" sz="4000" dirty="0"/>
            </a:br>
            <a:r>
              <a:rPr lang="en-AU" altLang="en-US" sz="4000" dirty="0"/>
              <a:t>Removing all his sins.</a:t>
            </a:r>
          </a:p>
          <a:p>
            <a:endParaRPr lang="en-AU" dirty="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35EB0154-72CA-180C-0242-67C222A561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60848"/>
            <a:ext cx="9144000" cy="2736304"/>
          </a:xfrm>
        </p:spPr>
        <p:txBody>
          <a:bodyPr/>
          <a:lstStyle/>
          <a:p>
            <a:r>
              <a:rPr lang="en-AU" altLang="en-US" sz="2000" dirty="0"/>
              <a:t>Chorus</a:t>
            </a:r>
            <a:br>
              <a:rPr lang="en-AU" altLang="en-US" sz="1400" dirty="0"/>
            </a:br>
            <a:r>
              <a:rPr lang="en-AU" altLang="en-US" sz="4000" dirty="0"/>
              <a:t>O that's the place where I love to be,</a:t>
            </a:r>
            <a:br>
              <a:rPr lang="en-AU" altLang="en-US" sz="4000" dirty="0"/>
            </a:br>
            <a:r>
              <a:rPr lang="en-AU" altLang="en-US" sz="4000" dirty="0"/>
              <a:t>For mighty wonders there I see.</a:t>
            </a:r>
            <a:br>
              <a:rPr lang="en-AU" altLang="en-US" sz="4000" dirty="0"/>
            </a:br>
            <a:r>
              <a:rPr lang="en-AU" altLang="en-US" sz="4000" dirty="0"/>
              <a:t>Would you be blest? Then tarry with me</a:t>
            </a:r>
            <a:br>
              <a:rPr lang="en-AU" altLang="en-US" sz="4000" dirty="0"/>
            </a:br>
            <a:r>
              <a:rPr lang="en-AU" altLang="en-US" sz="4000" dirty="0"/>
              <a:t>At the cross of Jesus.</a:t>
            </a:r>
          </a:p>
          <a:p>
            <a:endParaRPr lang="en-AU" dirty="0"/>
          </a:p>
        </p:txBody>
      </p:sp>
      <p:sp>
        <p:nvSpPr>
          <p:cNvPr id="3" name="TextBox 5">
            <a:extLst>
              <a:ext uri="{FF2B5EF4-FFF2-40B4-BE49-F238E27FC236}">
                <a16:creationId xmlns:a16="http://schemas.microsoft.com/office/drawing/2014/main" id="{F8B4A69F-8B32-8479-41B5-180AF96A00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388" y="6021388"/>
            <a:ext cx="609600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100"/>
              <a:t>Jesus is my Saviour, this I know</a:t>
            </a:r>
          </a:p>
          <a:p>
            <a:pPr eaLnBrk="1" hangingPunct="1"/>
            <a:r>
              <a:rPr lang="en-US" altLang="en-US" sz="1100"/>
              <a:t>Richard Slater (1854-1939)</a:t>
            </a:r>
          </a:p>
          <a:p>
            <a:pPr eaLnBrk="1" hangingPunct="1"/>
            <a:r>
              <a:rPr lang="en-US" altLang="en-US" sz="1100"/>
              <a:t>© The General of The Salvation Army</a:t>
            </a:r>
          </a:p>
        </p:txBody>
      </p:sp>
    </p:spTree>
    <p:extLst>
      <p:ext uri="{BB962C8B-B14F-4D97-AF65-F5344CB8AC3E}">
        <p14:creationId xmlns:p14="http://schemas.microsoft.com/office/powerpoint/2010/main" val="330773847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</TotalTime>
  <Words>348</Words>
  <Application>Microsoft Office PowerPoint</Application>
  <PresentationFormat>Widescreen</PresentationFormat>
  <Paragraphs>10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Calibri</vt:lpstr>
      <vt:lpstr>Arial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348. Jesus is my Saviour, this I know, He has given peace to my heart. When my soul was burdened, filled full of woe, Seeking from my sin to part, Graciously he heard me when I prayed, Drew me to his riven side. There by faith I washed, and so was saved, His blood was there applied.</dc:title>
  <dc:creator>Perth Fortress Salvos</dc:creator>
  <cp:lastModifiedBy>Narelle Wheaton</cp:lastModifiedBy>
  <cp:revision>11</cp:revision>
  <dcterms:created xsi:type="dcterms:W3CDTF">1999-01-29T05:24:20Z</dcterms:created>
  <dcterms:modified xsi:type="dcterms:W3CDTF">2023-07-18T07:47:43Z</dcterms:modified>
</cp:coreProperties>
</file>